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9" r:id="rId2"/>
    <p:sldId id="15949" r:id="rId3"/>
    <p:sldId id="15961" r:id="rId4"/>
    <p:sldId id="15958" r:id="rId5"/>
    <p:sldId id="15956" r:id="rId6"/>
    <p:sldId id="15953" r:id="rId7"/>
    <p:sldId id="15960" r:id="rId8"/>
    <p:sldId id="15959" r:id="rId9"/>
    <p:sldId id="15955" r:id="rId10"/>
    <p:sldId id="15951" r:id="rId11"/>
    <p:sldId id="33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4660"/>
  </p:normalViewPr>
  <p:slideViewPr>
    <p:cSldViewPr snapToGrid="0">
      <p:cViewPr>
        <p:scale>
          <a:sx n="100" d="100"/>
          <a:sy n="100" d="100"/>
        </p:scale>
        <p:origin x="528" y="1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94F3-26CE-2FBA-1FDF-3A8D53C0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CE4495-CBB9-5610-95A6-199A74F85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6877D0-C7BE-1FC8-4C4B-5B91F38BB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0486C-53A2-7F01-3BD6-B0714F700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7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blog.csdn.net/qq_42320048/article/details/892523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jyf0412/article/details/21900075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</a:rPr>
              <a:t>https://www.zhihu.com/question/20009138 </a:t>
            </a: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hlinkClick r:id="rId6"/>
              </a:rPr>
              <a:t>https://blog.csdn.net/jyf0412/article/details/21900075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https://blog.csdn.net/qq_42320048/article/details/89252393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https://www.doubao.com/chat/234921448207362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需求文档</a:t>
            </a:r>
            <a:r>
              <a:rPr lang="en-US" altLang="zh-CN" dirty="0"/>
              <a:t>SRS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检查修改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93/100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文档资料查找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 数据库设计</a:t>
            </a:r>
            <a:endParaRPr lang="en-US" altLang="zh-CN" dirty="0"/>
          </a:p>
          <a:p>
            <a:r>
              <a:rPr lang="en-US" altLang="zh-CN" dirty="0"/>
              <a:t> 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95/100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用户对象采访</a:t>
            </a:r>
            <a:endParaRPr lang="en-US" altLang="zh-CN" dirty="0"/>
          </a:p>
          <a:p>
            <a:r>
              <a:rPr lang="zh-CN" altLang="en-US" dirty="0"/>
              <a:t>原型</a:t>
            </a:r>
            <a:r>
              <a:rPr lang="en-US" altLang="zh-CN" dirty="0" err="1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需求文档编写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90/100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5813317" y="1829356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6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界面原型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527631" y="2524008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需求分析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276765" y="3246226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数据字典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776711" y="4606229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甘特图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17070" y="5211685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266240" y="5334334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46573" y="5904862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4995743" y="6027511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14937" y="3896736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ER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170170-8D51-630E-5EB2-3A0E07004DB6}"/>
              </a:ext>
            </a:extLst>
          </p:cNvPr>
          <p:cNvGrpSpPr/>
          <p:nvPr/>
        </p:nvGrpSpPr>
        <p:grpSpPr>
          <a:xfrm rot="69772">
            <a:off x="6062298" y="1153022"/>
            <a:ext cx="3398500" cy="615736"/>
            <a:chOff x="8196784" y="2120852"/>
            <a:chExt cx="3584354" cy="64940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26F3D5B-2EFF-36E2-DF00-DCB8530CB014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2F875FAE-EB58-C54E-5A6A-0856D2D1E949}"/>
                </a:ext>
              </a:extLst>
            </p:cNvPr>
            <p:cNvSpPr txBox="1"/>
            <p:nvPr/>
          </p:nvSpPr>
          <p:spPr>
            <a:xfrm>
              <a:off x="8889673" y="2177558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用户确认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861C-E55F-071C-D83A-E5936B8E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FB396365-13D0-F8F3-9E5A-59A1C2B2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476BB-1F6D-C5AC-3722-666B4282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0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CAE340BD-BA9F-8D0E-27B5-D84D22D9A210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9EFB4B-A015-4DAF-9980-DE715CEE976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用户确认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64976A-8CD7-A685-3591-D3E257140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47032D-B272-7B03-E6DA-625C1B587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91" y="1157124"/>
            <a:ext cx="2327832" cy="5037667"/>
          </a:xfrm>
          <a:prstGeom prst="roundRect">
            <a:avLst>
              <a:gd name="adj" fmla="val 73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4D78C54-9A8F-2A44-E7E2-E20A0D2A0D39}"/>
              </a:ext>
            </a:extLst>
          </p:cNvPr>
          <p:cNvGrpSpPr/>
          <p:nvPr/>
        </p:nvGrpSpPr>
        <p:grpSpPr>
          <a:xfrm>
            <a:off x="7013663" y="1157124"/>
            <a:ext cx="2327832" cy="5037667"/>
            <a:chOff x="5931682" y="1157124"/>
            <a:chExt cx="2327832" cy="50376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373A6B1-8E77-17F8-7B4E-5191F3B3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1682" y="1157124"/>
              <a:ext cx="2327832" cy="5037667"/>
            </a:xfrm>
            <a:prstGeom prst="roundRect">
              <a:avLst>
                <a:gd name="adj" fmla="val 88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E32721F-55CE-CD52-324B-E0F7B7476FC8}"/>
                </a:ext>
              </a:extLst>
            </p:cNvPr>
            <p:cNvSpPr/>
            <p:nvPr/>
          </p:nvSpPr>
          <p:spPr>
            <a:xfrm>
              <a:off x="6432023" y="1597072"/>
              <a:ext cx="1262590" cy="96837"/>
            </a:xfrm>
            <a:prstGeom prst="rect">
              <a:avLst/>
            </a:prstGeom>
            <a:solidFill>
              <a:srgbClr val="11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A0862B5-A8CA-4548-3731-42E8CA858756}"/>
              </a:ext>
            </a:extLst>
          </p:cNvPr>
          <p:cNvSpPr txBox="1"/>
          <p:nvPr/>
        </p:nvSpPr>
        <p:spPr>
          <a:xfrm>
            <a:off x="4262120" y="21031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学生端调查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727737-8744-3846-6BB8-BEAA658A16CA}"/>
              </a:ext>
            </a:extLst>
          </p:cNvPr>
          <p:cNvSpPr txBox="1"/>
          <p:nvPr/>
        </p:nvSpPr>
        <p:spPr>
          <a:xfrm>
            <a:off x="9890760" y="2148840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管理员端调查</a:t>
            </a:r>
          </a:p>
        </p:txBody>
      </p:sp>
    </p:spTree>
    <p:extLst>
      <p:ext uri="{BB962C8B-B14F-4D97-AF65-F5344CB8AC3E}">
        <p14:creationId xmlns:p14="http://schemas.microsoft.com/office/powerpoint/2010/main" val="75547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界面原型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C9C0E6-61DD-310C-92A4-035713C9D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6" y="1442915"/>
            <a:ext cx="6696431" cy="4153683"/>
          </a:xfrm>
          <a:prstGeom prst="roundRect">
            <a:avLst>
              <a:gd name="adj" fmla="val 21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A5586B-3F49-269B-AC5F-4099708444A0}"/>
              </a:ext>
            </a:extLst>
          </p:cNvPr>
          <p:cNvSpPr txBox="1"/>
          <p:nvPr/>
        </p:nvSpPr>
        <p:spPr>
          <a:xfrm>
            <a:off x="3328187" y="5801741"/>
            <a:ext cx="26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教师后台管理端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911741-176B-7819-8FC0-8D6C3C16D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482" y="1450145"/>
            <a:ext cx="2060531" cy="4153683"/>
          </a:xfrm>
          <a:prstGeom prst="roundRect">
            <a:avLst>
              <a:gd name="adj" fmla="val 1625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3994B67-01E0-6E7F-A715-8DCDA5662680}"/>
              </a:ext>
            </a:extLst>
          </p:cNvPr>
          <p:cNvSpPr txBox="1"/>
          <p:nvPr/>
        </p:nvSpPr>
        <p:spPr>
          <a:xfrm>
            <a:off x="8836832" y="5787982"/>
            <a:ext cx="26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学生小程序端</a:t>
            </a:r>
          </a:p>
        </p:txBody>
      </p:sp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需求分析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B0F0FF-3CFE-31E7-68FF-2778FA397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573" y="1279396"/>
            <a:ext cx="9140853" cy="4480167"/>
          </a:xfrm>
          <a:prstGeom prst="roundRect">
            <a:avLst>
              <a:gd name="adj" fmla="val 58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数据字典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64269B-8F21-C169-B48A-411F53EBA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89" y="1174644"/>
            <a:ext cx="3931432" cy="24490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FB6A8C-006A-7165-22AF-D35FB10D4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350" y="1181055"/>
            <a:ext cx="3865398" cy="24450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E39270-EABA-CD35-B60C-45B41B636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89" y="3758975"/>
            <a:ext cx="6756747" cy="20765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部分数据字典截图</a:t>
            </a:r>
          </a:p>
        </p:txBody>
      </p:sp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27042C-4299-490A-BF31-50D7ABAC596C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ER</a:t>
            </a: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ER</a:t>
            </a: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甘特图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679BB6-8346-3DD4-C078-0AEBDFA3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302782"/>
            <a:ext cx="10464800" cy="45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0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201</Words>
  <Application>Microsoft Office PowerPoint</Application>
  <PresentationFormat>宽屏</PresentationFormat>
  <Paragraphs>71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昕 周</cp:lastModifiedBy>
  <cp:revision>56</cp:revision>
  <dcterms:created xsi:type="dcterms:W3CDTF">2024-09-22T06:26:37Z</dcterms:created>
  <dcterms:modified xsi:type="dcterms:W3CDTF">2024-10-27T13:02:11Z</dcterms:modified>
</cp:coreProperties>
</file>